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629C5-5C5A-5FD3-A0F4-777C262DC46F}" v="1" dt="2024-10-09T20:30:16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2024-10-09T20:30:24Z</dcterms:modified>
</cp:coreProperties>
</file>